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5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6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3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661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53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18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70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85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7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5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2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0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5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7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2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21C93-EB2E-45AD-8FC3-DB2F6722CE09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A1A8-86D0-4793-AC4D-FAB29BECE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14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8E226-B027-81C0-6B75-55EE8FEE8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Внешние устройства (ввода) ПК.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EB0ACA-6B8C-1325-8617-CF0B942E3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684608" cy="2520970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</a:p>
          <a:p>
            <a:pPr algn="l"/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l"/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_1_ курса группы 113</a:t>
            </a:r>
          </a:p>
          <a:p>
            <a:pPr algn="l"/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Лечебное дело</a:t>
            </a:r>
          </a:p>
          <a:p>
            <a:pPr algn="l"/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Котельникова Дарья Владимировна</a:t>
            </a:r>
          </a:p>
          <a:p>
            <a:pPr algn="l"/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</a:t>
            </a:r>
          </a:p>
          <a:p>
            <a:pPr algn="l"/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4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Игай</a:t>
            </a:r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С.Ю</a:t>
            </a:r>
          </a:p>
          <a:p>
            <a:pPr algn="l"/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3B7BC6-1F86-F1B6-1009-3B43FF1A3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929" y="3064398"/>
            <a:ext cx="4078147" cy="30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1DC14-D210-6755-B682-2A1F87E1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ru-RU" b="1"/>
              <a:t>Введение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A22702-26F2-7ACD-253B-0B8BAD5B09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34" r="1115"/>
          <a:stretch>
            <a:fillRect/>
          </a:stretch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70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1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FC7AA-A7AF-B395-73D4-E8776C5B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r>
              <a:rPr lang="ru-RU"/>
              <a:t>Периферийные (внешние) устройства персонального компьютера подключаются к его интерфейсам и предназначены для выполнения вспомогательных операций.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80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B41DF5-3BBD-0D75-443E-FD0C2BFD0E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848" r="25837" b="1"/>
          <a:stretch>
            <a:fillRect/>
          </a:stretch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D1FE1-C74B-BF63-E1ED-B8E01F15D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000"/>
              <a:t> Цель работы- узнать информацию о некоторых внешних устройствах ПК.</a:t>
            </a:r>
          </a:p>
          <a:p>
            <a:pPr>
              <a:lnSpc>
                <a:spcPct val="110000"/>
              </a:lnSpc>
            </a:pPr>
            <a:r>
              <a:rPr lang="ru-RU" sz="2000"/>
              <a:t>Задачи: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/>
              <a:t>1. Найти историю появления некоторых внешних устройствах ПК.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/>
              <a:t>2.Найти информацию по следующим устройствам: клавиатура, мышь, сканер.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/>
              <a:t>3.Представить реферат одногруппникам.</a:t>
            </a:r>
          </a:p>
          <a:p>
            <a:pPr>
              <a:lnSpc>
                <a:spcPct val="110000"/>
              </a:lnSpc>
            </a:pP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56666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>
            <a:extLst>
              <a:ext uri="{FF2B5EF4-FFF2-40B4-BE49-F238E27FC236}">
                <a16:creationId xmlns:a16="http://schemas.microsoft.com/office/drawing/2014/main" id="{42A62C1E-C074-4B9F-A126-5A6EB8091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FAAC72B-1468-4A61-818C-9D6740A34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3" name="Rectangle 5">
              <a:extLst>
                <a:ext uri="{FF2B5EF4-FFF2-40B4-BE49-F238E27FC236}">
                  <a16:creationId xmlns:a16="http://schemas.microsoft.com/office/drawing/2014/main" id="{DE7BA23F-CC7D-4F24-AA5D-87499F598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6">
              <a:extLst>
                <a:ext uri="{FF2B5EF4-FFF2-40B4-BE49-F238E27FC236}">
                  <a16:creationId xmlns:a16="http://schemas.microsoft.com/office/drawing/2014/main" id="{01DA9AA6-9ED7-44A9-B89A-11D0F25AE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7">
              <a:extLst>
                <a:ext uri="{FF2B5EF4-FFF2-40B4-BE49-F238E27FC236}">
                  <a16:creationId xmlns:a16="http://schemas.microsoft.com/office/drawing/2014/main" id="{A01F0F80-5D96-4187-B1CF-7B7431005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Rectangle 8">
              <a:extLst>
                <a:ext uri="{FF2B5EF4-FFF2-40B4-BE49-F238E27FC236}">
                  <a16:creationId xmlns:a16="http://schemas.microsoft.com/office/drawing/2014/main" id="{91BC74D8-180D-4752-8DB9-505286F1A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9">
              <a:extLst>
                <a:ext uri="{FF2B5EF4-FFF2-40B4-BE49-F238E27FC236}">
                  <a16:creationId xmlns:a16="http://schemas.microsoft.com/office/drawing/2014/main" id="{2BE69DAC-23FF-40E7-85CE-FBD085B37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10">
              <a:extLst>
                <a:ext uri="{FF2B5EF4-FFF2-40B4-BE49-F238E27FC236}">
                  <a16:creationId xmlns:a16="http://schemas.microsoft.com/office/drawing/2014/main" id="{382513DE-28E5-4321-8AD8-DFF9A5D8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1">
              <a:extLst>
                <a:ext uri="{FF2B5EF4-FFF2-40B4-BE49-F238E27FC236}">
                  <a16:creationId xmlns:a16="http://schemas.microsoft.com/office/drawing/2014/main" id="{AB55DF4F-428E-4489-BE27-817642043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12">
              <a:extLst>
                <a:ext uri="{FF2B5EF4-FFF2-40B4-BE49-F238E27FC236}">
                  <a16:creationId xmlns:a16="http://schemas.microsoft.com/office/drawing/2014/main" id="{1B7FA976-0B14-4F79-8941-DE4DBC021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13">
              <a:extLst>
                <a:ext uri="{FF2B5EF4-FFF2-40B4-BE49-F238E27FC236}">
                  <a16:creationId xmlns:a16="http://schemas.microsoft.com/office/drawing/2014/main" id="{CEFDC5BE-6BCF-4416-9519-1BD9689B7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14">
              <a:extLst>
                <a:ext uri="{FF2B5EF4-FFF2-40B4-BE49-F238E27FC236}">
                  <a16:creationId xmlns:a16="http://schemas.microsoft.com/office/drawing/2014/main" id="{FDB8EB04-E349-4D57-BBB2-92BFE4450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7D4FB99B-8938-4DEB-A48C-3BE646BA6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668F5E6F-41A9-43EC-993A-5521B263D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17">
              <a:extLst>
                <a:ext uri="{FF2B5EF4-FFF2-40B4-BE49-F238E27FC236}">
                  <a16:creationId xmlns:a16="http://schemas.microsoft.com/office/drawing/2014/main" id="{5A1F62AA-D053-4902-92FF-68F46F1AE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18">
              <a:extLst>
                <a:ext uri="{FF2B5EF4-FFF2-40B4-BE49-F238E27FC236}">
                  <a16:creationId xmlns:a16="http://schemas.microsoft.com/office/drawing/2014/main" id="{54B35167-8C7F-4B4F-8237-6D71249C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5E227694-C57C-4F1D-AF07-8D0EC3F68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5839C01B-00BF-4880-B3D7-88C84DD1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66C6C7C1-7ACD-4545-BA06-5379AA3CC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22">
              <a:extLst>
                <a:ext uri="{FF2B5EF4-FFF2-40B4-BE49-F238E27FC236}">
                  <a16:creationId xmlns:a16="http://schemas.microsoft.com/office/drawing/2014/main" id="{28491955-6EBA-4E18-A945-B932BF040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23">
              <a:extLst>
                <a:ext uri="{FF2B5EF4-FFF2-40B4-BE49-F238E27FC236}">
                  <a16:creationId xmlns:a16="http://schemas.microsoft.com/office/drawing/2014/main" id="{75E5F549-BC29-4753-AFF3-51A22F953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24">
              <a:extLst>
                <a:ext uri="{FF2B5EF4-FFF2-40B4-BE49-F238E27FC236}">
                  <a16:creationId xmlns:a16="http://schemas.microsoft.com/office/drawing/2014/main" id="{843F9AF2-0061-417E-A0DD-D7C44548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25">
              <a:extLst>
                <a:ext uri="{FF2B5EF4-FFF2-40B4-BE49-F238E27FC236}">
                  <a16:creationId xmlns:a16="http://schemas.microsoft.com/office/drawing/2014/main" id="{441782E9-AB6A-4CF3-9891-3296C9F46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26">
              <a:extLst>
                <a:ext uri="{FF2B5EF4-FFF2-40B4-BE49-F238E27FC236}">
                  <a16:creationId xmlns:a16="http://schemas.microsoft.com/office/drawing/2014/main" id="{0011C945-E97D-4B05-AEF3-C4B7E14C1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27">
              <a:extLst>
                <a:ext uri="{FF2B5EF4-FFF2-40B4-BE49-F238E27FC236}">
                  <a16:creationId xmlns:a16="http://schemas.microsoft.com/office/drawing/2014/main" id="{E027A564-E1CF-4BD2-B2A3-05DFEA1D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28">
              <a:extLst>
                <a:ext uri="{FF2B5EF4-FFF2-40B4-BE49-F238E27FC236}">
                  <a16:creationId xmlns:a16="http://schemas.microsoft.com/office/drawing/2014/main" id="{3EDB7B30-4D98-4873-83A0-409BFA7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29">
              <a:extLst>
                <a:ext uri="{FF2B5EF4-FFF2-40B4-BE49-F238E27FC236}">
                  <a16:creationId xmlns:a16="http://schemas.microsoft.com/office/drawing/2014/main" id="{5213EC14-8315-452D-8459-3D37691A3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0">
              <a:extLst>
                <a:ext uri="{FF2B5EF4-FFF2-40B4-BE49-F238E27FC236}">
                  <a16:creationId xmlns:a16="http://schemas.microsoft.com/office/drawing/2014/main" id="{9A398B2F-C37F-4EEA-A23D-51B55F600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1">
              <a:extLst>
                <a:ext uri="{FF2B5EF4-FFF2-40B4-BE49-F238E27FC236}">
                  <a16:creationId xmlns:a16="http://schemas.microsoft.com/office/drawing/2014/main" id="{FA8C1A2E-3302-4D50-BE7D-4A4BDD25E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2">
              <a:extLst>
                <a:ext uri="{FF2B5EF4-FFF2-40B4-BE49-F238E27FC236}">
                  <a16:creationId xmlns:a16="http://schemas.microsoft.com/office/drawing/2014/main" id="{2B777039-FD88-4624-86A1-2466E07CB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Rectangle 33">
              <a:extLst>
                <a:ext uri="{FF2B5EF4-FFF2-40B4-BE49-F238E27FC236}">
                  <a16:creationId xmlns:a16="http://schemas.microsoft.com/office/drawing/2014/main" id="{F5BBAC42-91EE-4166-AE92-D9B8E93A6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4">
              <a:extLst>
                <a:ext uri="{FF2B5EF4-FFF2-40B4-BE49-F238E27FC236}">
                  <a16:creationId xmlns:a16="http://schemas.microsoft.com/office/drawing/2014/main" id="{C4F2A499-1D75-4098-A69A-46F1BBCDE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5">
              <a:extLst>
                <a:ext uri="{FF2B5EF4-FFF2-40B4-BE49-F238E27FC236}">
                  <a16:creationId xmlns:a16="http://schemas.microsoft.com/office/drawing/2014/main" id="{BEC3B11A-8CD5-49CE-B430-62523671C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6">
              <a:extLst>
                <a:ext uri="{FF2B5EF4-FFF2-40B4-BE49-F238E27FC236}">
                  <a16:creationId xmlns:a16="http://schemas.microsoft.com/office/drawing/2014/main" id="{6DF23043-CE13-4BD7-A5B1-160E54D2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55D1673-334D-4ADA-B7A4-3A93ABA0F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8">
              <a:extLst>
                <a:ext uri="{FF2B5EF4-FFF2-40B4-BE49-F238E27FC236}">
                  <a16:creationId xmlns:a16="http://schemas.microsoft.com/office/drawing/2014/main" id="{A0540102-6F39-4192-B853-36A8304CA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9">
              <a:extLst>
                <a:ext uri="{FF2B5EF4-FFF2-40B4-BE49-F238E27FC236}">
                  <a16:creationId xmlns:a16="http://schemas.microsoft.com/office/drawing/2014/main" id="{FE7B2F63-B5E0-457B-8BDA-296AF0D6D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40">
              <a:extLst>
                <a:ext uri="{FF2B5EF4-FFF2-40B4-BE49-F238E27FC236}">
                  <a16:creationId xmlns:a16="http://schemas.microsoft.com/office/drawing/2014/main" id="{8AE74BF9-DD70-4138-AEA2-9E92FA54C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41">
              <a:extLst>
                <a:ext uri="{FF2B5EF4-FFF2-40B4-BE49-F238E27FC236}">
                  <a16:creationId xmlns:a16="http://schemas.microsoft.com/office/drawing/2014/main" id="{D57F9876-DDD6-4CDB-8CA3-3111229CB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42">
              <a:extLst>
                <a:ext uri="{FF2B5EF4-FFF2-40B4-BE49-F238E27FC236}">
                  <a16:creationId xmlns:a16="http://schemas.microsoft.com/office/drawing/2014/main" id="{D47958BA-B87B-43D9-B93E-988D8F206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43">
              <a:extLst>
                <a:ext uri="{FF2B5EF4-FFF2-40B4-BE49-F238E27FC236}">
                  <a16:creationId xmlns:a16="http://schemas.microsoft.com/office/drawing/2014/main" id="{6803A143-4A93-479A-859F-BC981C5E7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44">
              <a:extLst>
                <a:ext uri="{FF2B5EF4-FFF2-40B4-BE49-F238E27FC236}">
                  <a16:creationId xmlns:a16="http://schemas.microsoft.com/office/drawing/2014/main" id="{5CC5C31E-616F-4351-944F-550BD278E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Rectangle 45">
              <a:extLst>
                <a:ext uri="{FF2B5EF4-FFF2-40B4-BE49-F238E27FC236}">
                  <a16:creationId xmlns:a16="http://schemas.microsoft.com/office/drawing/2014/main" id="{E8BB0EFF-C194-4679-AEC8-C6FADD255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46">
              <a:extLst>
                <a:ext uri="{FF2B5EF4-FFF2-40B4-BE49-F238E27FC236}">
                  <a16:creationId xmlns:a16="http://schemas.microsoft.com/office/drawing/2014/main" id="{5C5DCB57-D4AE-4565-AC0D-3CADFE7FD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47">
              <a:extLst>
                <a:ext uri="{FF2B5EF4-FFF2-40B4-BE49-F238E27FC236}">
                  <a16:creationId xmlns:a16="http://schemas.microsoft.com/office/drawing/2014/main" id="{93D5FBB1-89CF-4233-BE4A-80A60AA22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48">
              <a:extLst>
                <a:ext uri="{FF2B5EF4-FFF2-40B4-BE49-F238E27FC236}">
                  <a16:creationId xmlns:a16="http://schemas.microsoft.com/office/drawing/2014/main" id="{159AEC9A-0D77-41B5-847A-9DC41199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49">
              <a:extLst>
                <a:ext uri="{FF2B5EF4-FFF2-40B4-BE49-F238E27FC236}">
                  <a16:creationId xmlns:a16="http://schemas.microsoft.com/office/drawing/2014/main" id="{ED3F4044-CEFD-495A-8475-FC1A31C7C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50">
              <a:extLst>
                <a:ext uri="{FF2B5EF4-FFF2-40B4-BE49-F238E27FC236}">
                  <a16:creationId xmlns:a16="http://schemas.microsoft.com/office/drawing/2014/main" id="{F757E84F-F23F-433B-AFFC-2458F7958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51">
              <a:extLst>
                <a:ext uri="{FF2B5EF4-FFF2-40B4-BE49-F238E27FC236}">
                  <a16:creationId xmlns:a16="http://schemas.microsoft.com/office/drawing/2014/main" id="{B5299AC1-77AA-4E3B-9906-E74667C2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52">
              <a:extLst>
                <a:ext uri="{FF2B5EF4-FFF2-40B4-BE49-F238E27FC236}">
                  <a16:creationId xmlns:a16="http://schemas.microsoft.com/office/drawing/2014/main" id="{04ACF07A-AC80-4798-80C1-12A206946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53">
              <a:extLst>
                <a:ext uri="{FF2B5EF4-FFF2-40B4-BE49-F238E27FC236}">
                  <a16:creationId xmlns:a16="http://schemas.microsoft.com/office/drawing/2014/main" id="{26021A8B-6608-47E6-BCA3-604B36A7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54">
              <a:extLst>
                <a:ext uri="{FF2B5EF4-FFF2-40B4-BE49-F238E27FC236}">
                  <a16:creationId xmlns:a16="http://schemas.microsoft.com/office/drawing/2014/main" id="{304A353F-3DAA-4EAF-B03C-89430382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55">
              <a:extLst>
                <a:ext uri="{FF2B5EF4-FFF2-40B4-BE49-F238E27FC236}">
                  <a16:creationId xmlns:a16="http://schemas.microsoft.com/office/drawing/2014/main" id="{41725314-ECC6-43BA-942E-59B57436D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56">
              <a:extLst>
                <a:ext uri="{FF2B5EF4-FFF2-40B4-BE49-F238E27FC236}">
                  <a16:creationId xmlns:a16="http://schemas.microsoft.com/office/drawing/2014/main" id="{6D630F64-A97A-4544-9770-C7A59B041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57">
              <a:extLst>
                <a:ext uri="{FF2B5EF4-FFF2-40B4-BE49-F238E27FC236}">
                  <a16:creationId xmlns:a16="http://schemas.microsoft.com/office/drawing/2014/main" id="{409BC0A2-5953-4975-BDAA-05BC3002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58">
              <a:extLst>
                <a:ext uri="{FF2B5EF4-FFF2-40B4-BE49-F238E27FC236}">
                  <a16:creationId xmlns:a16="http://schemas.microsoft.com/office/drawing/2014/main" id="{BD1C4CCF-2F20-4FC7-B197-1C6478471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24259-65DF-4EC9-F17C-D9A73F6E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/>
              <a:t>История появления некоторых внешних устройств ПК</a:t>
            </a:r>
            <a:br>
              <a:rPr lang="en-US" sz="2600"/>
            </a:br>
            <a:endParaRPr lang="en-US" sz="2600"/>
          </a:p>
        </p:txBody>
      </p:sp>
      <p:sp>
        <p:nvSpPr>
          <p:cNvPr id="208" name="Round Diagonal Corner Rectangle 6">
            <a:extLst>
              <a:ext uri="{FF2B5EF4-FFF2-40B4-BE49-F238E27FC236}">
                <a16:creationId xmlns:a16="http://schemas.microsoft.com/office/drawing/2014/main" id="{98F6821F-C46B-4236-BF82-0110C907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97D611-1E5C-721A-D0DB-3716D5022E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856" b="3"/>
          <a:stretch>
            <a:fillRect/>
          </a:stretch>
        </p:blipFill>
        <p:spPr>
          <a:xfrm>
            <a:off x="987014" y="951493"/>
            <a:ext cx="3310219" cy="29754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EBD745-E934-86A8-5FE7-B54AB3D3F3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55" r="3" b="3"/>
          <a:stretch>
            <a:fillRect/>
          </a:stretch>
        </p:blipFill>
        <p:spPr>
          <a:xfrm>
            <a:off x="4449025" y="951493"/>
            <a:ext cx="3319744" cy="29754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03213-87E0-0956-0DDD-C2A65C057C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528" r="-2" b="-2"/>
          <a:stretch>
            <a:fillRect/>
          </a:stretch>
        </p:blipFill>
        <p:spPr>
          <a:xfrm>
            <a:off x="7920560" y="951493"/>
            <a:ext cx="3319744" cy="29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A2C93-AB83-67F0-DF88-4819DD5D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/>
              <a:t>Типы, виды некоторых внешних устройствах ПК. КЛАВИАТУРА.</a:t>
            </a:r>
            <a:br>
              <a:rPr lang="en-US" sz="2600"/>
            </a:br>
            <a:endParaRPr lang="en-US" sz="2600"/>
          </a:p>
        </p:txBody>
      </p:sp>
      <p:sp>
        <p:nvSpPr>
          <p:cNvPr id="133" name="Round Diagonal Corner Rectangle 6">
            <a:extLst>
              <a:ext uri="{FF2B5EF4-FFF2-40B4-BE49-F238E27FC236}">
                <a16:creationId xmlns:a16="http://schemas.microsoft.com/office/drawing/2014/main" id="{00EE1E06-4129-476A-B137-789B2E541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5B509A-0148-95F8-431D-FEECEB736F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48" b="-3"/>
          <a:stretch>
            <a:fillRect/>
          </a:stretch>
        </p:blipFill>
        <p:spPr>
          <a:xfrm>
            <a:off x="987014" y="951493"/>
            <a:ext cx="3925642" cy="29754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D88AD8-C75D-A53C-1FAD-A1EA25F152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654" r="1" b="27108"/>
          <a:stretch>
            <a:fillRect/>
          </a:stretch>
        </p:blipFill>
        <p:spPr>
          <a:xfrm>
            <a:off x="5076382" y="951493"/>
            <a:ext cx="6163922" cy="29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11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25E2A-7C0B-6AB6-F6AD-851FC67F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/>
              <a:t>Типы, виды некоторых внешних устройствах ПК. Мышь.</a:t>
            </a:r>
            <a:br>
              <a:rPr lang="en-US" sz="2600"/>
            </a:br>
            <a:endParaRPr lang="en-US" sz="2600"/>
          </a:p>
        </p:txBody>
      </p:sp>
      <p:sp>
        <p:nvSpPr>
          <p:cNvPr id="126" name="Round Diagonal Corner Rectangle 6">
            <a:extLst>
              <a:ext uri="{FF2B5EF4-FFF2-40B4-BE49-F238E27FC236}">
                <a16:creationId xmlns:a16="http://schemas.microsoft.com/office/drawing/2014/main" id="{00EE1E06-4129-476A-B137-789B2E541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758602-F160-09D7-E310-24CEB75CE3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48" b="-3"/>
          <a:stretch>
            <a:fillRect/>
          </a:stretch>
        </p:blipFill>
        <p:spPr>
          <a:xfrm>
            <a:off x="987014" y="951493"/>
            <a:ext cx="3925642" cy="29754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55E554-FE74-22AD-988D-5B828A6A94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74" r="1" b="32963"/>
          <a:stretch>
            <a:fillRect/>
          </a:stretch>
        </p:blipFill>
        <p:spPr>
          <a:xfrm>
            <a:off x="5076382" y="951493"/>
            <a:ext cx="6163922" cy="29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9AFBE53-1417-406B-8083-DBE0DA7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EE4F0-B261-4AB0-BEE3-AA9DD198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E326B6E-9130-4E5B-8C29-0412BDFD5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15BBE67-0A7A-4318-94C9-9EDC68E9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C189044-A310-4008-ABE3-A833238AA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714E393D-E3AB-4084-8580-2EC4D75B0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407A34B-6BDC-4CC4-9D15-2E71F3DB4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5E952981-3D27-403A-9B35-14226166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39D7F6E-841D-4697-A877-0F25113BA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26F9E1B-2970-4504-8E6C-1A42D05FC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6F11A9CB-BE43-4423-987B-B43046D14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21925AB-CEC6-4210-929C-5BAB1C957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4BB7F4-36A3-49C5-A85E-660BF0901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9A82E2C-666C-4E88-B3A9-C95B5AE9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363187E-6516-4018-A78B-CE0F7F232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3FF62829-5C7E-4110-A186-F4E8655E2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7E9C9B7-0C7F-44A7-B610-5B095C442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3037E5EC-D21D-4C3F-B081-B46C3B47C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EAE8AAB2-DE35-4AED-8C9C-0718A33A8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062ACCDA-6A76-4812-BA3A-F3C6E1443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8825C85-74E0-4664-95AC-682625B99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87E8B0A-2B1D-48E5-8107-F2855CFF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E46FC211-5F4B-478B-8761-A65D21166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43C493A4-4703-4917-A281-F15E323F1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4B369EDA-1458-423B-839F-4FB0EE920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DB5E8117-FFBB-49D5-87C6-24D8E06C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04D5DC4A-7C40-4236-B475-FA6AA4369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76858373-C51B-4201-80F4-803316704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D159A53F-DA7E-4CD5-AA84-55B3AC5E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E4B70A8B-09AC-45AA-952C-242D7E147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63C8CAD6-F5BE-4961-AC48-2A34FA4E7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AEBA7DBD-C171-47A7-9249-562A06AC2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80F934E3-6775-4A9E-8666-7D050E428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F7E8F3A1-E3AE-4A22-82FE-71C4C163A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27DFF928-27F3-44A1-9468-219DD390B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47C61A3E-9A0A-4547-9B8A-DD8CD6D4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FC684095-4805-413B-A9EB-63A2417B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AF830B5E-DCF9-4CBD-8746-C5219013D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FE6882C0-1C73-4E53-A884-3202385D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9611015E-699B-4BA5-A162-8BABC9145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8C6A611F-CBE4-46B7-96F6-803B2D26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FDCF0D71-6D32-4B72-B7E1-678BA980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FE6E605A-8ECF-47E5-ABDD-B4874FF1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1329BFCB-3C83-438B-8C18-20576CA6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9E013566-6E0D-4B88-9731-0BBACA140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1668707D-D4E8-40EC-94C2-F83C6E22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0CE0CBC9-140F-475C-93C6-446BDBB7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0ED9FFD9-3111-4C21-8013-063D0A89F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C75E760C-E1DB-475D-905D-FC3F430FE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1F4DF02E-1FC7-48AB-8CDA-940C8A500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193ABE5A-1C12-4B38-8078-51A0BAB3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3A57AD1C-4CC5-4E62-A352-D3B142B9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646D40AD-4384-42ED-B1A0-A47C165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0786C2FA-21FD-4F48-9E96-C5D8E6159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AFE6F50A-21B5-4B98-9C3B-B89FFC6FB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2454210A-9717-44AF-9D76-0426534C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6DF94-F7E2-C57D-E7F2-A6F908C7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/>
              <a:t>Типы, виды некоторых внешних устройствах ПК.СКАНЕРЫ.</a:t>
            </a:r>
            <a:br>
              <a:rPr lang="en-US" sz="2600"/>
            </a:br>
            <a:endParaRPr lang="en-US" sz="2600"/>
          </a:p>
        </p:txBody>
      </p:sp>
      <p:sp>
        <p:nvSpPr>
          <p:cNvPr id="68" name="Round Diagonal Corner Rectangle 6">
            <a:extLst>
              <a:ext uri="{FF2B5EF4-FFF2-40B4-BE49-F238E27FC236}">
                <a16:creationId xmlns:a16="http://schemas.microsoft.com/office/drawing/2014/main" id="{00EE1E06-4129-476A-B137-789B2E541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8E0B1-4F8D-49D9-F1F8-E750186836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48" b="-3"/>
          <a:stretch>
            <a:fillRect/>
          </a:stretch>
        </p:blipFill>
        <p:spPr>
          <a:xfrm>
            <a:off x="987014" y="951493"/>
            <a:ext cx="3925642" cy="29754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38FBA6-207B-AABA-5CF4-6C7DE1D3E0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7681" r="1" b="1"/>
          <a:stretch>
            <a:fillRect/>
          </a:stretch>
        </p:blipFill>
        <p:spPr>
          <a:xfrm>
            <a:off x="5076382" y="951493"/>
            <a:ext cx="6163922" cy="29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D9496-30C3-E01E-0E1A-0C7B1B8E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ru-RU" b="1" dirty="0"/>
              <a:t>ЗАКЛЮЧЕНИЕ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761AE5-5CC9-62FF-5936-4BAEF54C3E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551" r="17721"/>
          <a:stretch>
            <a:fillRect/>
          </a:stretch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BBC9-E987-8624-DF67-8086609A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r>
              <a:rPr lang="ru-RU" dirty="0"/>
              <a:t>К основным устройствам ввода информации в персональный компьютер относятся следующие устройства: клавиатура, мышь, шар (</a:t>
            </a:r>
            <a:r>
              <a:rPr lang="ru-RU" dirty="0" err="1"/>
              <a:t>track-ball</a:t>
            </a:r>
            <a:r>
              <a:rPr lang="ru-RU" dirty="0"/>
              <a:t>), сканер, графический планшет (</a:t>
            </a:r>
            <a:r>
              <a:rPr lang="ru-RU" dirty="0" err="1"/>
              <a:t>digitizer</a:t>
            </a:r>
            <a:r>
              <a:rPr lang="ru-RU" dirty="0"/>
              <a:t>) и т. д. </a:t>
            </a:r>
          </a:p>
        </p:txBody>
      </p:sp>
    </p:spTree>
    <p:extLst>
      <p:ext uri="{BB962C8B-B14F-4D97-AF65-F5344CB8AC3E}">
        <p14:creationId xmlns:p14="http://schemas.microsoft.com/office/powerpoint/2010/main" val="2117469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17</TotalTime>
  <Words>168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Tw Cen MT</vt:lpstr>
      <vt:lpstr>Контур</vt:lpstr>
      <vt:lpstr>Внешние устройства (ввода) ПК.</vt:lpstr>
      <vt:lpstr>Введение</vt:lpstr>
      <vt:lpstr>Презентация PowerPoint</vt:lpstr>
      <vt:lpstr>История появления некоторых внешних устройств ПК </vt:lpstr>
      <vt:lpstr>Типы, виды некоторых внешних устройствах ПК. КЛАВИАТУРА. </vt:lpstr>
      <vt:lpstr>Типы, виды некоторых внешних устройствах ПК. Мышь. </vt:lpstr>
      <vt:lpstr>Типы, виды некоторых внешних устройствах ПК.СКАНЕРЫ. 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Дарья Котельникова</dc:creator>
  <cp:lastModifiedBy>Дарья Котельникова</cp:lastModifiedBy>
  <cp:revision>1</cp:revision>
  <dcterms:created xsi:type="dcterms:W3CDTF">2025-09-21T14:28:36Z</dcterms:created>
  <dcterms:modified xsi:type="dcterms:W3CDTF">2025-09-21T14:46:16Z</dcterms:modified>
</cp:coreProperties>
</file>